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931ED0-6957-442E-93A5-E5B1565C273A}" type="datetimeFigureOut">
              <a:rPr lang="ru-RU" smtClean="0"/>
              <a:t>03.10.2016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4D31BC-1597-4C19-A0BF-BFD6A7C226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399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628800"/>
            <a:ext cx="7117180" cy="1470025"/>
          </a:xfrm>
        </p:spPr>
        <p:txBody>
          <a:bodyPr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ДЕТСКО-РОДИТЕЛЬСКИЙ </a:t>
            </a:r>
            <a:r>
              <a:rPr lang="ru-RU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Проект:Я-исследователь</a:t>
            </a:r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выращивание кристаллов</a:t>
            </a: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3501008"/>
            <a:ext cx="7117180" cy="861420"/>
          </a:xfrm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2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Автор</a:t>
            </a:r>
            <a:r>
              <a:rPr lang="ru-RU" sz="2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: СЕМЬЯ </a:t>
            </a:r>
            <a:r>
              <a:rPr lang="ru-RU" sz="28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Акулович</a:t>
            </a:r>
            <a:r>
              <a:rPr lang="ru-RU" sz="2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8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МатвеЯ</a:t>
            </a:r>
            <a:endParaRPr lang="ru-RU" sz="28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r>
              <a:rPr lang="ru-RU" sz="2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КУРАТОР: ВОСПИТАТЕЛЬ ДИДЕНКО ИНГА ВАСИЛЬЕВНА</a:t>
            </a:r>
            <a:endParaRPr lang="ru-RU" sz="28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r>
              <a:rPr lang="ru-RU" sz="2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МАДОУ№47 Г.НОВОРОССИЙСК</a:t>
            </a:r>
          </a:p>
        </p:txBody>
      </p:sp>
    </p:spTree>
    <p:extLst>
      <p:ext uri="{BB962C8B-B14F-4D97-AF65-F5344CB8AC3E}">
        <p14:creationId xmlns:p14="http://schemas.microsoft.com/office/powerpoint/2010/main" val="381523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10- ДЕНЬ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2533451"/>
            <a:ext cx="3471863" cy="260389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88" y="2534047"/>
            <a:ext cx="3470275" cy="2602706"/>
          </a:xfrm>
        </p:spPr>
      </p:pic>
    </p:spTree>
    <p:extLst>
      <p:ext uri="{BB962C8B-B14F-4D97-AF65-F5344CB8AC3E}">
        <p14:creationId xmlns:p14="http://schemas.microsoft.com/office/powerpoint/2010/main" val="274447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СОЛЯНОЙ ИНЕЙ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2533451"/>
            <a:ext cx="3471863" cy="260389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88" y="2534047"/>
            <a:ext cx="3470275" cy="2602706"/>
          </a:xfrm>
        </p:spPr>
      </p:pic>
    </p:spTree>
    <p:extLst>
      <p:ext uri="{BB962C8B-B14F-4D97-AF65-F5344CB8AC3E}">
        <p14:creationId xmlns:p14="http://schemas.microsoft.com/office/powerpoint/2010/main" val="385361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14-ДЕНЬ!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-448" y="2270665"/>
            <a:ext cx="4320000" cy="32400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924944"/>
            <a:ext cx="4368000" cy="3276000"/>
          </a:xfrm>
        </p:spPr>
      </p:pic>
    </p:spTree>
    <p:extLst>
      <p:ext uri="{BB962C8B-B14F-4D97-AF65-F5344CB8AC3E}">
        <p14:creationId xmlns:p14="http://schemas.microsoft.com/office/powerpoint/2010/main" val="408954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ocuments\АКУЛОВИЧ\P10407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0800" y="-4800600"/>
            <a:ext cx="20160000" cy="15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27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ocuments\АКУЛОВИЧ\P10407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2816" y="-2403648"/>
            <a:ext cx="13606272" cy="1020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56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72816"/>
            <a:ext cx="8229600" cy="467484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32886" y="2967335"/>
            <a:ext cx="562123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7" name="Picture 3" descr="D:\Сохранено\Documents\АКУЛОВИЧ\P104067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9" t="76" r="22525" b="48788"/>
          <a:stretch/>
        </p:blipFill>
        <p:spPr bwMode="auto">
          <a:xfrm>
            <a:off x="5652120" y="2852936"/>
            <a:ext cx="270625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02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Начало эксперимента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916832"/>
            <a:ext cx="7056784" cy="4574105"/>
          </a:xfrm>
        </p:spPr>
      </p:pic>
    </p:spTree>
    <p:extLst>
      <p:ext uri="{BB962C8B-B14F-4D97-AF65-F5344CB8AC3E}">
        <p14:creationId xmlns:p14="http://schemas.microsoft.com/office/powerpoint/2010/main" val="374254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Соль и шерстяная нить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2533451"/>
            <a:ext cx="3471863" cy="260389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88840"/>
            <a:ext cx="4128000" cy="3096000"/>
          </a:xfrm>
        </p:spPr>
      </p:pic>
      <p:sp>
        <p:nvSpPr>
          <p:cNvPr id="7" name="Прямоугольник 6"/>
          <p:cNvSpPr/>
          <p:nvPr/>
        </p:nvSpPr>
        <p:spPr>
          <a:xfrm>
            <a:off x="4404319" y="2967335"/>
            <a:ext cx="3353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304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Соль+вода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и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кристалик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соли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88840"/>
            <a:ext cx="4464000" cy="33480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88" y="2533248"/>
            <a:ext cx="3470275" cy="2604303"/>
          </a:xfrm>
        </p:spPr>
      </p:pic>
    </p:spTree>
    <p:extLst>
      <p:ext uri="{BB962C8B-B14F-4D97-AF65-F5344CB8AC3E}">
        <p14:creationId xmlns:p14="http://schemas.microsoft.com/office/powerpoint/2010/main" val="255874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«затравка» и соляной раствор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32855"/>
            <a:ext cx="4272000" cy="32040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356992"/>
            <a:ext cx="3822700" cy="2867025"/>
          </a:xfrm>
        </p:spPr>
      </p:pic>
    </p:spTree>
    <p:extLst>
      <p:ext uri="{BB962C8B-B14F-4D97-AF65-F5344CB8AC3E}">
        <p14:creationId xmlns:p14="http://schemas.microsoft.com/office/powerpoint/2010/main" val="47234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2226576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ВСЁ ГОТОВО! ТЕПЕРЬ ЖДЁМ…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                          2 день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263081" y="2243665"/>
            <a:ext cx="4392000" cy="32940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88" y="2534047"/>
            <a:ext cx="3470275" cy="2602706"/>
          </a:xfrm>
        </p:spPr>
      </p:pic>
    </p:spTree>
    <p:extLst>
      <p:ext uri="{BB962C8B-B14F-4D97-AF65-F5344CB8AC3E}">
        <p14:creationId xmlns:p14="http://schemas.microsoft.com/office/powerpoint/2010/main" val="264282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3- ДЕНЬ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916832"/>
            <a:ext cx="5832000" cy="4374000"/>
          </a:xfrm>
        </p:spPr>
      </p:pic>
    </p:spTree>
    <p:extLst>
      <p:ext uri="{BB962C8B-B14F-4D97-AF65-F5344CB8AC3E}">
        <p14:creationId xmlns:p14="http://schemas.microsoft.com/office/powerpoint/2010/main" val="106583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 ДЕНЬ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060848"/>
            <a:ext cx="5328000" cy="3996000"/>
          </a:xfrm>
        </p:spPr>
      </p:pic>
    </p:spTree>
    <p:extLst>
      <p:ext uri="{BB962C8B-B14F-4D97-AF65-F5344CB8AC3E}">
        <p14:creationId xmlns:p14="http://schemas.microsoft.com/office/powerpoint/2010/main" val="208622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ПРОШЛА НЕДЕЛЯ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2533451"/>
            <a:ext cx="3471863" cy="260389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88" y="2534047"/>
            <a:ext cx="3470275" cy="2602706"/>
          </a:xfrm>
        </p:spPr>
      </p:pic>
    </p:spTree>
    <p:extLst>
      <p:ext uri="{BB962C8B-B14F-4D97-AF65-F5344CB8AC3E}">
        <p14:creationId xmlns:p14="http://schemas.microsoft.com/office/powerpoint/2010/main" val="135262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Весна</Template>
  <TotalTime>86</TotalTime>
  <Words>56</Words>
  <Application>Microsoft Office PowerPoint</Application>
  <PresentationFormat>Экран (4:3)</PresentationFormat>
  <Paragraphs>17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Spring</vt:lpstr>
      <vt:lpstr>ДЕТСКО-РОДИТЕЛЬСКИЙ Проект:Я-исследователь выращивание кристаллов</vt:lpstr>
      <vt:lpstr>Начало эксперимента</vt:lpstr>
      <vt:lpstr>Соль и шерстяная нить </vt:lpstr>
      <vt:lpstr>Соль+вода и кристалик соли</vt:lpstr>
      <vt:lpstr>«затравка» и соляной раствор</vt:lpstr>
      <vt:lpstr>ВСЁ ГОТОВО! ТЕПЕРЬ ЖДЁМ… на                          2 день</vt:lpstr>
      <vt:lpstr>3- ДЕНЬ</vt:lpstr>
      <vt:lpstr>4- ДЕНЬ</vt:lpstr>
      <vt:lpstr>ПРОШЛА НЕДЕЛЯ</vt:lpstr>
      <vt:lpstr>10- ДЕНЬ</vt:lpstr>
      <vt:lpstr>СОЛЯНОЙ ИНЕЙ</vt:lpstr>
      <vt:lpstr>14-ДЕНЬ!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Проект:Я-исследователь выращивание кристаллов</dc:title>
  <dc:creator>User</dc:creator>
  <cp:lastModifiedBy>Deafult User</cp:lastModifiedBy>
  <cp:revision>12</cp:revision>
  <dcterms:created xsi:type="dcterms:W3CDTF">2015-05-25T17:15:01Z</dcterms:created>
  <dcterms:modified xsi:type="dcterms:W3CDTF">2016-10-03T11:38:37Z</dcterms:modified>
</cp:coreProperties>
</file>