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0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-1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FEE6-EFFE-4810-8D61-B29001893D9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135C-FBAD-4403-BB72-7CB451E0646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0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FEE6-EFFE-4810-8D61-B29001893D9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135C-FBAD-4403-BB72-7CB451E0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68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FEE6-EFFE-4810-8D61-B29001893D9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135C-FBAD-4403-BB72-7CB451E0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1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FEE6-EFFE-4810-8D61-B29001893D9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135C-FBAD-4403-BB72-7CB451E0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2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FEE6-EFFE-4810-8D61-B29001893D9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135C-FBAD-4403-BB72-7CB451E0646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67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FEE6-EFFE-4810-8D61-B29001893D9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135C-FBAD-4403-BB72-7CB451E0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91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FEE6-EFFE-4810-8D61-B29001893D9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135C-FBAD-4403-BB72-7CB451E0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03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FEE6-EFFE-4810-8D61-B29001893D9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135C-FBAD-4403-BB72-7CB451E0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7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FEE6-EFFE-4810-8D61-B29001893D9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135C-FBAD-4403-BB72-7CB451E0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3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0D4FEE6-EFFE-4810-8D61-B29001893D9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D4135C-FBAD-4403-BB72-7CB451E0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9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FEE6-EFFE-4810-8D61-B29001893D9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135C-FBAD-4403-BB72-7CB451E06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9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D4FEE6-EFFE-4810-8D61-B29001893D96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AD4135C-FBAD-4403-BB72-7CB451E0646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70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hyperlink" Target="https://vk.com/wall718764682_24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hyperlink" Target="https://vk.com/wall718764682_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0673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образовательное учреждение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№47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Новороссийск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337560"/>
            <a:ext cx="10058400" cy="21696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avatars.mds.yandex.net/i?id=fb59b1df029cc2c361fbcd77e58a6c4c-295000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069079"/>
            <a:ext cx="9860280" cy="19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3321121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ГОРДИМСЯ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atars.mds.yandex.net/i?id=fbfd63ac277ef2900da77c03ff428906-457871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0" y="4351654"/>
            <a:ext cx="5946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Церемония поднятия флага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8" y="1737360"/>
            <a:ext cx="3391593" cy="45221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1737360"/>
            <a:ext cx="3391593" cy="4522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02" y="1737360"/>
            <a:ext cx="3864285" cy="4401588"/>
          </a:xfrm>
          <a:prstGeom prst="rect">
            <a:avLst/>
          </a:prstGeom>
        </p:spPr>
      </p:pic>
      <p:pic>
        <p:nvPicPr>
          <p:cNvPr id="7170" name="Picture 2" descr="https://avatars.mds.yandex.net/i?id=e11b5a3cc820c3396991113199b035eb-5235625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40" y="0"/>
            <a:ext cx="2865121" cy="161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3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акция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«Дети МАДОУ№47 в поддержку Российским воинам»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(вернисаж на заборе)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398" y="1737360"/>
            <a:ext cx="3415890" cy="4364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2" y="1902341"/>
            <a:ext cx="3018733" cy="40249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61" y="1786539"/>
            <a:ext cx="3192434" cy="425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 СВЕЧА ПАМЯТИ»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7" y="1737360"/>
            <a:ext cx="2693324" cy="3591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883" y="1737359"/>
            <a:ext cx="2084739" cy="4098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13494"/>
            <a:ext cx="3059430" cy="4079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67" y="2453409"/>
            <a:ext cx="2692527" cy="3599410"/>
          </a:xfrm>
          <a:prstGeom prst="rect">
            <a:avLst/>
          </a:prstGeom>
        </p:spPr>
      </p:pic>
      <p:pic>
        <p:nvPicPr>
          <p:cNvPr id="6148" name="Picture 4" descr="svecha (700x623, 231Kb) 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095" y="222955"/>
            <a:ext cx="1703705" cy="151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«Открытка ветерану»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7360"/>
            <a:ext cx="3770455" cy="4397432"/>
          </a:xfrm>
          <a:prstGeom prst="rect">
            <a:avLst/>
          </a:prstGeom>
        </p:spPr>
      </p:pic>
      <p:pic>
        <p:nvPicPr>
          <p:cNvPr id="2050" name="Picture 2" descr="Поздравления с 9 мая - С днём победы!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80" y="1737360"/>
            <a:ext cx="4038600" cy="270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9b9f479e6d177e58ebf0c41f66b5b664-443428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80" y="4999355"/>
            <a:ext cx="45720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шоу «ПОМНИМ- виртуальный альбом поколений»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03" y="2096198"/>
            <a:ext cx="4593135" cy="326184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971" y="2159576"/>
            <a:ext cx="3174274" cy="317427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6" y="2067027"/>
            <a:ext cx="3266823" cy="32668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439276" y="5756066"/>
            <a:ext cx="3446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 tooltip="https://vk.com/wall718764682_24"/>
              </a:rPr>
              <a:t>https://vk.com/wall718764682_24</a:t>
            </a:r>
            <a:endParaRPr lang="ru-RU" dirty="0"/>
          </a:p>
        </p:txBody>
      </p:sp>
      <p:pic>
        <p:nvPicPr>
          <p:cNvPr id="8194" name="Picture 2" descr="https://avatars.mds.yandex.net/i?id=1f9a50a07ef0c6b14a6b81c5240f3790-5231317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15" y="1094494"/>
            <a:ext cx="1551305" cy="12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акция « День победы 9мая» концерт для дома престарелых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5886"/>
            <a:ext cx="3684709" cy="193788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02" y="1737360"/>
            <a:ext cx="3675018" cy="25195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660674" y="5864387"/>
            <a:ext cx="4454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https://vk.com/wall718764682_6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4" y="2573956"/>
            <a:ext cx="5251269" cy="2659670"/>
          </a:xfrm>
        </p:spPr>
      </p:pic>
      <p:pic>
        <p:nvPicPr>
          <p:cNvPr id="5122" name="Picture 2" descr="https://avatars.mds.yandex.net/i?id=3602ec8c5706d613317741ac4f13ffb4-5665339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" y="2150821"/>
            <a:ext cx="1692592" cy="169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«Давно была война»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читают стихи о ВОВ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9" y="1737360"/>
            <a:ext cx="3304309" cy="44057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4" b="16849"/>
          <a:stretch/>
        </p:blipFill>
        <p:spPr>
          <a:xfrm>
            <a:off x="211992" y="1920240"/>
            <a:ext cx="2735558" cy="4039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9" b="16123"/>
          <a:stretch/>
        </p:blipFill>
        <p:spPr>
          <a:xfrm>
            <a:off x="7958450" y="1920240"/>
            <a:ext cx="2736812" cy="4222865"/>
          </a:xfrm>
          <a:prstGeom prst="rect">
            <a:avLst/>
          </a:prstGeom>
        </p:spPr>
      </p:pic>
      <p:pic>
        <p:nvPicPr>
          <p:cNvPr id="4098" name="Picture 2" descr="https://avatars.mds.yandex.net/i?id=fbfd63ac277ef2900da77c03ff428906-4578710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60" y="548209"/>
            <a:ext cx="3550920" cy="114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4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Патриотический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«Дорога памяти»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IMG-20221028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" y="2156934"/>
            <a:ext cx="2163446" cy="162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IMG-20221028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8" y="3890328"/>
            <a:ext cx="2026920" cy="15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IMG-20221028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082" y="2145267"/>
            <a:ext cx="2468562" cy="18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IMG-20221028-WA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499" y="2205214"/>
            <a:ext cx="2255203" cy="169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IMG-20221028-WA0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198" y="2126453"/>
            <a:ext cx="2179002" cy="163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IMG-20221028-WA00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3890328"/>
            <a:ext cx="2133917" cy="16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i?id=fbfd63ac277ef2900da77c03ff428906-4578710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44" y="4583430"/>
            <a:ext cx="4572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avatars.mds.yandex.net/i?id=3602ec8c5706d613317741ac4f13ffb4-5665339-images-thumbs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7680"/>
            <a:ext cx="1098232" cy="109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3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182</TotalTime>
  <Words>59</Words>
  <Application>Microsoft Office PowerPoint</Application>
  <PresentationFormat>Произвольный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Ретро</vt:lpstr>
      <vt:lpstr>Муниципальное автономное образовательное учреждение  детский сад №47  муниципального образования город Новороссийск</vt:lpstr>
      <vt:lpstr>Церемония поднятия флага</vt:lpstr>
      <vt:lpstr>Социальная акция  «Дети МАДОУ№47 в поддержку Российским воинам» (вернисаж на заборе)</vt:lpstr>
      <vt:lpstr>Акция « СВЕЧА ПАМЯТИ»</vt:lpstr>
      <vt:lpstr>Акция «Открытка ветерану»</vt:lpstr>
      <vt:lpstr>Слайд шоу «ПОМНИМ- виртуальный альбом поколений»</vt:lpstr>
      <vt:lpstr>Социальная акция « День победы 9мая» концерт для дома престарелых</vt:lpstr>
      <vt:lpstr>Акция «Давно была война»  дети читают стихи о ВОВ</vt:lpstr>
      <vt:lpstr>Патриотический квест «Дорога памяти»</vt:lpstr>
      <vt:lpstr>МЫ   ГОРДИМСЯ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детский сад №47</dc:title>
  <dc:creator>user</dc:creator>
  <cp:lastModifiedBy>Пользователь</cp:lastModifiedBy>
  <cp:revision>16</cp:revision>
  <dcterms:created xsi:type="dcterms:W3CDTF">2022-10-27T16:46:38Z</dcterms:created>
  <dcterms:modified xsi:type="dcterms:W3CDTF">2022-10-28T09:24:48Z</dcterms:modified>
</cp:coreProperties>
</file>