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3" r:id="rId4"/>
    <p:sldId id="264" r:id="rId5"/>
    <p:sldId id="270" r:id="rId6"/>
    <p:sldId id="269" r:id="rId7"/>
    <p:sldId id="271" r:id="rId8"/>
    <p:sldId id="272" r:id="rId9"/>
    <p:sldId id="261" r:id="rId10"/>
    <p:sldId id="266" r:id="rId11"/>
    <p:sldId id="268" r:id="rId12"/>
    <p:sldId id="273" r:id="rId13"/>
    <p:sldId id="277" r:id="rId14"/>
    <p:sldId id="278" r:id="rId15"/>
    <p:sldId id="279" r:id="rId16"/>
    <p:sldId id="25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C73"/>
    <a:srgbClr val="CC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08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FAD97D-BF8E-44C5-A0F4-01C8EA469A0B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066824-4A8D-4E88-AF42-C12090B024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609329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Воспитатель: </a:t>
            </a:r>
            <a:r>
              <a:rPr lang="ru-RU" sz="1600" dirty="0" err="1">
                <a:solidFill>
                  <a:srgbClr val="C00000"/>
                </a:solidFill>
              </a:rPr>
              <a:t>Рубанова</a:t>
            </a:r>
            <a:r>
              <a:rPr lang="ru-RU" sz="1600" dirty="0">
                <a:solidFill>
                  <a:srgbClr val="C00000"/>
                </a:solidFill>
              </a:rPr>
              <a:t> В.Ф</a:t>
            </a:r>
          </a:p>
          <a:p>
            <a:r>
              <a:rPr lang="ru-RU" sz="1600" dirty="0">
                <a:solidFill>
                  <a:srgbClr val="C00000"/>
                </a:solidFill>
              </a:rPr>
              <a:t>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общеобразовательное учреждение      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детский сад № 47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г. Новороссийск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056" y="203340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и познавательной активности детей младшего возраста при организации исследовательской деятельности на прогулке</a:t>
            </a:r>
            <a:r>
              <a:rPr lang="ru-RU" sz="2400" i="1" dirty="0">
                <a:solidFill>
                  <a:srgbClr val="C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9161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Screenshot_20211221-182757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7802"/>
            <a:ext cx="3672408" cy="27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\Desktop\Screenshot_20211221-182823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155000"/>
            <a:ext cx="3473719" cy="35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Screenshot_20211221-182829_WhatsAp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/>
          <a:stretch/>
        </p:blipFill>
        <p:spPr bwMode="auto">
          <a:xfrm>
            <a:off x="827584" y="4040659"/>
            <a:ext cx="3672407" cy="26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4016" y="1037802"/>
            <a:ext cx="39039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выяснить, способны ли пёрышки летать? </a:t>
            </a:r>
          </a:p>
          <a:p>
            <a:endPara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воздух легко обнаружить, если создать его движение (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когда мы дуем на пёрышко)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6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Screenshot_20211221-182909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7839" y="26180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листики летают по ветру»</a:t>
            </a:r>
          </a:p>
        </p:txBody>
      </p:sp>
    </p:spTree>
    <p:extLst>
      <p:ext uri="{BB962C8B-B14F-4D97-AF65-F5344CB8AC3E}">
        <p14:creationId xmlns:p14="http://schemas.microsoft.com/office/powerpoint/2010/main" val="59338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Screenshot_20211221-182913_WhatsAp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/>
          <a:stretch/>
        </p:blipFill>
        <p:spPr bwMode="auto">
          <a:xfrm>
            <a:off x="395536" y="1340768"/>
            <a:ext cx="5484935" cy="39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148478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показать детям зависимость полёта падающего листочка от его величины и формы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422108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крупные листики падают медленнее и почти не кружатся. Маленькие листики больше кружатся по ветру, но падают быстро.</a:t>
            </a:r>
          </a:p>
        </p:txBody>
      </p:sp>
    </p:spTree>
    <p:extLst>
      <p:ext uri="{BB962C8B-B14F-4D97-AF65-F5344CB8AC3E}">
        <p14:creationId xmlns:p14="http://schemas.microsoft.com/office/powerpoint/2010/main" val="83054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9" y="16288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92" y="2276872"/>
            <a:ext cx="45204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96F6F0-D81D-4B98-B627-DF5C2EC7FC1A}"/>
              </a:ext>
            </a:extLst>
          </p:cNvPr>
          <p:cNvSpPr txBox="1"/>
          <p:nvPr/>
        </p:nvSpPr>
        <p:spPr>
          <a:xfrm>
            <a:off x="3275856" y="40466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«Свойства снега»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1B272B-942A-4EBD-AF8A-07BEBED2A94C}"/>
              </a:ext>
            </a:extLst>
          </p:cNvPr>
          <p:cNvSpPr txBox="1"/>
          <p:nvPr/>
        </p:nvSpPr>
        <p:spPr>
          <a:xfrm>
            <a:off x="344109" y="5156335"/>
            <a:ext cx="437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знания о зиме, зимних явлениях природы. Учить определять свойства снега.</a:t>
            </a:r>
          </a:p>
        </p:txBody>
      </p:sp>
    </p:spTree>
    <p:extLst>
      <p:ext uri="{BB962C8B-B14F-4D97-AF65-F5344CB8AC3E}">
        <p14:creationId xmlns:p14="http://schemas.microsoft.com/office/powerpoint/2010/main" val="266642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63" y="26064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«Исследуем снежинки»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3" y="16288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D4DEAA-377A-41FF-8B64-E3C348C5DB16}"/>
              </a:ext>
            </a:extLst>
          </p:cNvPr>
          <p:cNvSpPr txBox="1"/>
          <p:nvPr/>
        </p:nvSpPr>
        <p:spPr>
          <a:xfrm>
            <a:off x="489928" y="5005150"/>
            <a:ext cx="3755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продолжать знакомить детей со свойствами снега и льда, развивать способность видеть красивое в зимней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189209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«Узнаём свойства сосулек»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5" y="1556792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A02429-1FB2-4521-9D55-0EA8081C72F7}"/>
              </a:ext>
            </a:extLst>
          </p:cNvPr>
          <p:cNvSpPr txBox="1"/>
          <p:nvPr/>
        </p:nvSpPr>
        <p:spPr>
          <a:xfrm>
            <a:off x="395536" y="530120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расширить и уточнить представление детей о природном явлении «сосулька».</a:t>
            </a:r>
          </a:p>
        </p:txBody>
      </p:sp>
    </p:spTree>
    <p:extLst>
      <p:ext uri="{BB962C8B-B14F-4D97-AF65-F5344CB8AC3E}">
        <p14:creationId xmlns:p14="http://schemas.microsoft.com/office/powerpoint/2010/main" val="167150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62880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C0000"/>
                </a:solidFill>
              </a:rPr>
              <a:t>«</a:t>
            </a:r>
            <a:r>
              <a:rPr lang="ru-RU" sz="2400" i="1" dirty="0">
                <a:solidFill>
                  <a:srgbClr val="CC0000"/>
                </a:solidFill>
              </a:rPr>
              <a:t>Чем больше ребёнок видел, слышал и переживал, тем больше он знает, и усвоил, тем большим количеством элементов действительности он располагает в своём опыте, тем значительнее и продуктивнее при других равных условиях его творческая, исследовательская деятельность».</a:t>
            </a:r>
          </a:p>
          <a:p>
            <a:endParaRPr lang="ru-RU" sz="2400" i="1" dirty="0">
              <a:solidFill>
                <a:srgbClr val="CC0000"/>
              </a:solidFill>
            </a:endParaRPr>
          </a:p>
          <a:p>
            <a:endParaRPr lang="ru-RU" sz="2400" i="1" dirty="0">
              <a:solidFill>
                <a:srgbClr val="CC0000"/>
              </a:solidFill>
            </a:endParaRPr>
          </a:p>
          <a:p>
            <a:r>
              <a:rPr lang="ru-RU" sz="2400" i="1" dirty="0">
                <a:solidFill>
                  <a:srgbClr val="CC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400" i="1" dirty="0">
                <a:solidFill>
                  <a:srgbClr val="CC0000"/>
                </a:solidFill>
              </a:rPr>
              <a:t>                                                                 Л.С. </a:t>
            </a:r>
            <a:r>
              <a:rPr lang="ru-RU" sz="2400" i="1" dirty="0" err="1">
                <a:solidFill>
                  <a:srgbClr val="CC0000"/>
                </a:solidFill>
              </a:rPr>
              <a:t>Выгодский</a:t>
            </a:r>
            <a:endParaRPr lang="ru-RU" sz="2400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70892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8647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336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при организации прогулок: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170777"/>
            <a:ext cx="6689087" cy="4897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3" y="1984884"/>
            <a:ext cx="6689086" cy="49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целостной картины мира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4026" y="2898317"/>
            <a:ext cx="6624733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4028" y="4149080"/>
            <a:ext cx="6624731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продуктивной(конструктивной)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5517232"/>
            <a:ext cx="662473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984884"/>
            <a:ext cx="2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5796" y="1198827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детей</a:t>
            </a:r>
          </a:p>
        </p:txBody>
      </p:sp>
    </p:spTree>
    <p:extLst>
      <p:ext uri="{BB962C8B-B14F-4D97-AF65-F5344CB8AC3E}">
        <p14:creationId xmlns:p14="http://schemas.microsoft.com/office/powerpoint/2010/main" val="117140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Screenshot_20211127-203954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408712" cy="47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17322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 деятельность «Песок и его свойства»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26876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показать свойства песка- сыпучесть.</a:t>
            </a:r>
          </a:p>
        </p:txBody>
      </p:sp>
    </p:spTree>
    <p:extLst>
      <p:ext uri="{BB962C8B-B14F-4D97-AF65-F5344CB8AC3E}">
        <p14:creationId xmlns:p14="http://schemas.microsoft.com/office/powerpoint/2010/main" val="57047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Screenshot_20211127-204003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647"/>
            <a:ext cx="42480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Screenshot_20211127-203940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74" y="3429000"/>
            <a:ext cx="3900382" cy="29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79572"/>
            <a:ext cx="545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Исследования  с песком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4074" y="1772816"/>
            <a:ext cx="390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Песок это множество песчинок.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085184"/>
            <a:ext cx="410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сухой песок не сохраняет форму.</a:t>
            </a:r>
          </a:p>
        </p:txBody>
      </p:sp>
    </p:spTree>
    <p:extLst>
      <p:ext uri="{BB962C8B-B14F-4D97-AF65-F5344CB8AC3E}">
        <p14:creationId xmlns:p14="http://schemas.microsoft.com/office/powerpoint/2010/main" val="217987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Screenshot_20211221-182841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4" y="332656"/>
            <a:ext cx="3876750" cy="29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Screenshot_20211221-182845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9683"/>
            <a:ext cx="3849426" cy="51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Screenshot_20211221-182837_WhatsA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2" y="3817943"/>
            <a:ext cx="3694332" cy="27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533" y="26064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Сухой песок- хорошо пересыпается. </a:t>
            </a:r>
          </a:p>
        </p:txBody>
      </p:sp>
    </p:spTree>
    <p:extLst>
      <p:ext uri="{BB962C8B-B14F-4D97-AF65-F5344CB8AC3E}">
        <p14:creationId xmlns:p14="http://schemas.microsoft.com/office/powerpoint/2010/main" val="18028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060" y="450832"/>
            <a:ext cx="49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Screenshot_20211221-182849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966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Screenshot_20211221-182903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4189"/>
            <a:ext cx="3957165" cy="30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700808"/>
            <a:ext cx="3813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Мокрый песок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принимает любую нужную форму, не сыпется, он тяжёлый.</a:t>
            </a:r>
          </a:p>
        </p:txBody>
      </p:sp>
    </p:spTree>
    <p:extLst>
      <p:ext uri="{BB962C8B-B14F-4D97-AF65-F5344CB8AC3E}">
        <p14:creationId xmlns:p14="http://schemas.microsoft.com/office/powerpoint/2010/main" val="53475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Desktop\Screenshot_20211221-182720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07" y="310796"/>
            <a:ext cx="3707994" cy="32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Desktop\Screenshot_20211221-182624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62" y="3683328"/>
            <a:ext cx="2608539" cy="30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p\Desktop\Screenshot_20211221-182709_WhatsA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116"/>
            <a:ext cx="4306664" cy="32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933056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Воздух,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берётся?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знакомить детей со свойствами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417488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Screenshot_20211221-182736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8" y="1330507"/>
            <a:ext cx="4144062" cy="31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Screenshot_20211221-182751_Whats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5976"/>
            <a:ext cx="4176398" cy="30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7996" y="1039207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Потихоньку выпускаем воздух из надувного шарика. Если подставить руку под струю выходящего воздуха, его можно почувствовать. Воздух постоянно перемещается. Движение воздуха это ветер.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613" y="4581128"/>
            <a:ext cx="3616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человеке тоже есть воздух, которым мы при выдохе заполняем воздушный шар.</a:t>
            </a:r>
          </a:p>
        </p:txBody>
      </p:sp>
    </p:spTree>
    <p:extLst>
      <p:ext uri="{BB962C8B-B14F-4D97-AF65-F5344CB8AC3E}">
        <p14:creationId xmlns:p14="http://schemas.microsoft.com/office/powerpoint/2010/main" val="331406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Screenshot_20211221-182803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89813" cy="51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0382" y="3898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«Полёт пёрышек»</a:t>
            </a:r>
          </a:p>
        </p:txBody>
      </p:sp>
    </p:spTree>
    <p:extLst>
      <p:ext uri="{BB962C8B-B14F-4D97-AF65-F5344CB8AC3E}">
        <p14:creationId xmlns:p14="http://schemas.microsoft.com/office/powerpoint/2010/main" val="2199705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2092</TotalTime>
  <Words>361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«Исследуем снежинки»</vt:lpstr>
      <vt:lpstr>«Узнаём свойства сосулек»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Методист</cp:lastModifiedBy>
  <cp:revision>113</cp:revision>
  <dcterms:created xsi:type="dcterms:W3CDTF">2021-05-16T13:20:51Z</dcterms:created>
  <dcterms:modified xsi:type="dcterms:W3CDTF">2021-12-22T12:54:45Z</dcterms:modified>
</cp:coreProperties>
</file>