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0"/>
  </p:notesMasterIdLst>
  <p:handoutMasterIdLst>
    <p:handoutMasterId r:id="rId21"/>
  </p:handoutMasterIdLst>
  <p:sldIdLst>
    <p:sldId id="256" r:id="rId3"/>
    <p:sldId id="271" r:id="rId4"/>
    <p:sldId id="277" r:id="rId5"/>
    <p:sldId id="273" r:id="rId6"/>
    <p:sldId id="272" r:id="rId7"/>
    <p:sldId id="274" r:id="rId8"/>
    <p:sldId id="261" r:id="rId9"/>
    <p:sldId id="275" r:id="rId10"/>
    <p:sldId id="285" r:id="rId11"/>
    <p:sldId id="278" r:id="rId12"/>
    <p:sldId id="282" r:id="rId13"/>
    <p:sldId id="281" r:id="rId14"/>
    <p:sldId id="265" r:id="rId15"/>
    <p:sldId id="266" r:id="rId16"/>
    <p:sldId id="267" r:id="rId17"/>
    <p:sldId id="284" r:id="rId18"/>
    <p:sldId id="268" r:id="rId19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70" autoAdjust="0"/>
  </p:normalViewPr>
  <p:slideViewPr>
    <p:cSldViewPr>
      <p:cViewPr varScale="1">
        <p:scale>
          <a:sx n="70" d="100"/>
          <a:sy n="70" d="100"/>
        </p:scale>
        <p:origin x="-108" y="-1092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267904EA-7530-4796-973A-254D8E5ECABC}" type="slidenum">
              <a:t>‹#›</a:t>
            </a:fld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19307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400" kern="1200">
                <a:solidFill>
                  <a:srgbClr val="FFFFFF"/>
                </a:solidFill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400" kern="1200">
                <a:solidFill>
                  <a:srgbClr val="FFFFFF"/>
                </a:solidFill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rtl="0" hangingPunct="0">
              <a:buNone/>
              <a:tabLst/>
              <a:defRPr lang="ru-RU" sz="1400" kern="1200">
                <a:solidFill>
                  <a:srgbClr val="FFFFFF"/>
                </a:solidFill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solidFill>
                  <a:srgbClr val="FFFFFF"/>
                </a:solidFill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463C282-116B-4FD6-B974-4C817445E90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92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 cap="none">
        <a:ln>
          <a:noFill/>
        </a:ln>
        <a:highlight>
          <a:srgbClr val="FFFFFF"/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520156" y="2583250"/>
            <a:ext cx="6804422" cy="1566357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20156" y="4137006"/>
            <a:ext cx="6804422" cy="113411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874942" y="918307"/>
            <a:ext cx="1890183" cy="420026"/>
          </a:xfrm>
        </p:spPr>
        <p:txBody>
          <a:bodyPr/>
          <a:lstStyle/>
          <a:p>
            <a:pPr lvl="0"/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306176" y="3404703"/>
            <a:ext cx="3024293" cy="423386"/>
          </a:xfrm>
        </p:spPr>
        <p:txBody>
          <a:bodyPr/>
          <a:lstStyle/>
          <a:p>
            <a:pPr lvl="0"/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20026" y="0"/>
            <a:ext cx="672042" cy="567055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04641" y="0"/>
            <a:ext cx="115385" cy="567055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092069" y="0"/>
            <a:ext cx="200501" cy="567055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258226" y="0"/>
            <a:ext cx="253868" cy="567055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7237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008063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941599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903501" y="0"/>
            <a:ext cx="0" cy="567055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76073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0047393" y="0"/>
            <a:ext cx="0" cy="567055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344083" y="0"/>
            <a:ext cx="84005" cy="567055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72041" y="2835275"/>
            <a:ext cx="1428089" cy="1071104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443780" y="4024084"/>
            <a:ext cx="707125" cy="530363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202840" y="4548209"/>
            <a:ext cx="151209" cy="11341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834675" y="4785944"/>
            <a:ext cx="302419" cy="226822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100130" y="3717362"/>
            <a:ext cx="403225" cy="302429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461320" y="4075306"/>
            <a:ext cx="672042" cy="427916"/>
          </a:xfrm>
        </p:spPr>
        <p:txBody>
          <a:bodyPr/>
          <a:lstStyle/>
          <a:p>
            <a:pPr lvl="0"/>
            <a:fld id="{9C03387A-F32D-4C4C-8508-6D50B5BC200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F43B701-73C1-4E6A-BC0B-95E33DFD62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227086"/>
            <a:ext cx="1848115" cy="48383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227085"/>
            <a:ext cx="6636411" cy="48383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0D0DD8-2B7A-4C2C-BF21-0DA0869C7D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520156" y="2583250"/>
            <a:ext cx="6804422" cy="1566357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20156" y="4137006"/>
            <a:ext cx="6804422" cy="113411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874942" y="918307"/>
            <a:ext cx="1890183" cy="420026"/>
          </a:xfrm>
        </p:spPr>
        <p:txBody>
          <a:bodyPr/>
          <a:lstStyle/>
          <a:p>
            <a:pPr lvl="0"/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306176" y="3404703"/>
            <a:ext cx="3024293" cy="423386"/>
          </a:xfrm>
        </p:spPr>
        <p:txBody>
          <a:bodyPr/>
          <a:lstStyle/>
          <a:p>
            <a:pPr lvl="0"/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20026" y="0"/>
            <a:ext cx="672042" cy="567055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04641" y="0"/>
            <a:ext cx="115385" cy="567055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092068" y="0"/>
            <a:ext cx="200501" cy="567055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258226" y="0"/>
            <a:ext cx="253868" cy="567055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7237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008063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941599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903501" y="0"/>
            <a:ext cx="0" cy="567055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76073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0047393" y="0"/>
            <a:ext cx="0" cy="567055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344083" y="0"/>
            <a:ext cx="84005" cy="567055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72041" y="2835275"/>
            <a:ext cx="1428089" cy="1071104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443779" y="4024083"/>
            <a:ext cx="707125" cy="530363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202840" y="4548208"/>
            <a:ext cx="151209" cy="11341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834674" y="4785944"/>
            <a:ext cx="302419" cy="226822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100130" y="3717361"/>
            <a:ext cx="403225" cy="302429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461320" y="4075306"/>
            <a:ext cx="672042" cy="427916"/>
          </a:xfrm>
        </p:spPr>
        <p:txBody>
          <a:bodyPr/>
          <a:lstStyle/>
          <a:p>
            <a:pPr lvl="0"/>
            <a:fld id="{6A32EDD3-5328-4A2B-98A6-6615BC87640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504031" y="1323128"/>
            <a:ext cx="8232510" cy="4029871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lvl="0"/>
            <a:fld id="{514C8F58-4EF6-4EE6-8F92-0D403122FC2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lvl="0"/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156" y="2394232"/>
            <a:ext cx="6804422" cy="1698015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20156" y="4142652"/>
            <a:ext cx="6804422" cy="113411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873437" y="915276"/>
            <a:ext cx="1890183" cy="420026"/>
          </a:xfrm>
        </p:spPr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306382" y="3402338"/>
            <a:ext cx="3024293" cy="423386"/>
          </a:xfrm>
        </p:spPr>
        <p:txBody>
          <a:bodyPr/>
          <a:lstStyle/>
          <a:p>
            <a:pPr lvl="0"/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20026" y="0"/>
            <a:ext cx="672042" cy="567055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04641" y="0"/>
            <a:ext cx="115385" cy="567055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92068" y="0"/>
            <a:ext cx="200501" cy="567055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258226" y="0"/>
            <a:ext cx="253868" cy="567055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7237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08063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41599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903501" y="0"/>
            <a:ext cx="0" cy="567055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176073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344083" y="0"/>
            <a:ext cx="84005" cy="567055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72041" y="2835275"/>
            <a:ext cx="1428089" cy="107110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460394" y="4024083"/>
            <a:ext cx="707125" cy="530363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202840" y="4548208"/>
            <a:ext cx="151209" cy="11341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834674" y="4788464"/>
            <a:ext cx="302419" cy="226822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071511" y="3704204"/>
            <a:ext cx="403225" cy="302429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0029851" y="0"/>
            <a:ext cx="0" cy="567055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477936" y="4075306"/>
            <a:ext cx="672042" cy="427916"/>
          </a:xfrm>
        </p:spPr>
        <p:txBody>
          <a:bodyPr/>
          <a:lstStyle/>
          <a:p>
            <a:pPr lvl="0"/>
            <a:fld id="{24ACB65C-1AA0-4DE0-94F1-6A8719ECAF7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671C6F-11AB-4A0D-8208-4A0D7439B7D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504031" y="1323128"/>
            <a:ext cx="4032250" cy="3780367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707652" y="1323128"/>
            <a:ext cx="4032250" cy="3780367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225772"/>
            <a:ext cx="8316516" cy="945092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880CB8-E676-4407-AD0E-B349594694D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04031" y="1953189"/>
            <a:ext cx="4032250" cy="321331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19799" y="1953189"/>
            <a:ext cx="4032250" cy="321331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504031" y="1297926"/>
            <a:ext cx="4032250" cy="54437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788297" y="1297926"/>
            <a:ext cx="4032250" cy="54437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lvl="0"/>
            <a:fld id="{193DFD21-4EB9-4D9E-B91D-0AA5E49775B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lvl="0"/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70F156-EEAF-404B-B60C-46FAD67D08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9660599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586593" y="2583260"/>
            <a:ext cx="5216906" cy="504031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10066" y="226822"/>
            <a:ext cx="1683464" cy="412060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88427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26576" y="0"/>
            <a:ext cx="0" cy="567055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912615" y="0"/>
            <a:ext cx="0" cy="567055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9744604" y="0"/>
            <a:ext cx="336021" cy="567055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9828609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991917" y="4725458"/>
            <a:ext cx="604838" cy="45364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36021" y="226822"/>
            <a:ext cx="6216385" cy="5232027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lvl="0"/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lvl="0"/>
            <a:fld id="{F0DF26AB-6F5A-4A8A-A95F-20AB51062DA5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lvl="0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504031" y="1323128"/>
            <a:ext cx="8232510" cy="4029871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lvl="0"/>
            <a:fld id="{62EF0431-089B-4349-8021-319F5A2A183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lvl="0"/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660599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991917" y="4725458"/>
            <a:ext cx="604838" cy="45364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562652" y="2583260"/>
            <a:ext cx="5216906" cy="504031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804422" cy="567055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58823" y="218946"/>
            <a:ext cx="1680104" cy="4097917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9912615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744604" y="0"/>
            <a:ext cx="336021" cy="567055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9828609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888427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826576" y="0"/>
            <a:ext cx="0" cy="567055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lvl="0"/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lvl="0"/>
            <a:fld id="{183C5417-E934-4EC7-8CEC-EF85CC4E22A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lvl="0"/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97C64B-414B-491C-8969-0E71E92B02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227086"/>
            <a:ext cx="1848115" cy="48383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227085"/>
            <a:ext cx="6636411" cy="48383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980F95-CAAA-47C1-B9BA-C18F557FE8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156" y="2394233"/>
            <a:ext cx="6804422" cy="1698015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20156" y="4142652"/>
            <a:ext cx="6804422" cy="113411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873437" y="915276"/>
            <a:ext cx="1890183" cy="420026"/>
          </a:xfrm>
        </p:spPr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306382" y="3402338"/>
            <a:ext cx="3024293" cy="423386"/>
          </a:xfrm>
        </p:spPr>
        <p:txBody>
          <a:bodyPr/>
          <a:lstStyle/>
          <a:p>
            <a:pPr lvl="0"/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20026" y="0"/>
            <a:ext cx="672042" cy="567055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04641" y="0"/>
            <a:ext cx="115385" cy="567055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92069" y="0"/>
            <a:ext cx="200501" cy="567055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258226" y="0"/>
            <a:ext cx="253868" cy="567055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7237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08063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41599" y="0"/>
            <a:ext cx="0" cy="567055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903501" y="0"/>
            <a:ext cx="0" cy="567055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176073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344083" y="0"/>
            <a:ext cx="84005" cy="567055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72041" y="2835275"/>
            <a:ext cx="1428089" cy="107110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460394" y="4024084"/>
            <a:ext cx="707125" cy="530363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202840" y="4548209"/>
            <a:ext cx="151209" cy="11341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834675" y="4788464"/>
            <a:ext cx="302419" cy="226822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071511" y="3704205"/>
            <a:ext cx="403225" cy="302429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0029851" y="0"/>
            <a:ext cx="0" cy="567055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477936" y="4075306"/>
            <a:ext cx="672042" cy="427916"/>
          </a:xfrm>
        </p:spPr>
        <p:txBody>
          <a:bodyPr/>
          <a:lstStyle/>
          <a:p>
            <a:pPr lvl="0"/>
            <a:fld id="{0F9AD8AB-DFA3-4092-A7C0-26110124A66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852FAC-4BFE-4985-9013-CB9DFCB500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504031" y="1323128"/>
            <a:ext cx="4032250" cy="3780367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707652" y="1323128"/>
            <a:ext cx="4032250" cy="3780367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225772"/>
            <a:ext cx="8316516" cy="945092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AC587D-9829-4896-B545-11EBD2AFAA9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04031" y="1953189"/>
            <a:ext cx="4032250" cy="321331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19799" y="1953189"/>
            <a:ext cx="4032250" cy="321331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504031" y="1297927"/>
            <a:ext cx="4032250" cy="54437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788297" y="1297927"/>
            <a:ext cx="4032250" cy="54437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lvl="0"/>
            <a:fld id="{4F85B2E1-1001-4286-898E-1395B55EB80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lvl="0"/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7A8EAC-9CA0-4648-85AB-F8650DDC17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9660599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586593" y="2583260"/>
            <a:ext cx="5216906" cy="504031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10066" y="226822"/>
            <a:ext cx="1683464" cy="412060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88427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26576" y="0"/>
            <a:ext cx="0" cy="567055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912615" y="0"/>
            <a:ext cx="0" cy="567055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9744604" y="0"/>
            <a:ext cx="336021" cy="567055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9828609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991917" y="4725458"/>
            <a:ext cx="604838" cy="45364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36021" y="226823"/>
            <a:ext cx="6216385" cy="5232027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lvl="0"/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lvl="0"/>
            <a:fld id="{0DD85AB3-D623-4998-8900-3550BA1584EB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lvl="0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660599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991917" y="4725458"/>
            <a:ext cx="604838" cy="45364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562652" y="2583260"/>
            <a:ext cx="5216906" cy="504031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804422" cy="567055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58823" y="218947"/>
            <a:ext cx="1680104" cy="4097917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9912615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744604" y="0"/>
            <a:ext cx="336021" cy="567055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9828609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888427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826576" y="0"/>
            <a:ext cx="0" cy="567055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lvl="0"/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lvl="0"/>
            <a:fld id="{17C8F818-5016-4C2D-97D6-B435D7E6E59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lvl="0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9660599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504031" y="227085"/>
            <a:ext cx="8232510" cy="94509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504031" y="1323128"/>
            <a:ext cx="8232510" cy="402987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8644107" y="841613"/>
            <a:ext cx="1663361" cy="42338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8147177" y="3039747"/>
            <a:ext cx="2646257" cy="4032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4005" y="0"/>
            <a:ext cx="0" cy="567055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912615" y="0"/>
            <a:ext cx="0" cy="567055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9744604" y="0"/>
            <a:ext cx="336021" cy="567055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828609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991917" y="4725458"/>
            <a:ext cx="604838" cy="45364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961675" y="4741210"/>
            <a:ext cx="672042" cy="430962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lvl="0"/>
            <a:fld id="{7FA56275-BD8E-40DC-880D-51FDDD4652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9660599" y="0"/>
            <a:ext cx="0" cy="567055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504031" y="227085"/>
            <a:ext cx="8232510" cy="94509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504031" y="1323128"/>
            <a:ext cx="8232510" cy="402987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8644107" y="841613"/>
            <a:ext cx="1663361" cy="42338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8147176" y="3039746"/>
            <a:ext cx="2646257" cy="4032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4005" y="0"/>
            <a:ext cx="0" cy="567055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912615" y="0"/>
            <a:ext cx="0" cy="567055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9744604" y="0"/>
            <a:ext cx="336021" cy="567055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828609" y="0"/>
            <a:ext cx="0" cy="567055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991917" y="4725458"/>
            <a:ext cx="604838" cy="453644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961675" y="4741210"/>
            <a:ext cx="672042" cy="430962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lvl="0"/>
            <a:fld id="{A1763D73-CB3C-49A2-91CD-EC21FB0311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3928" y="387002"/>
            <a:ext cx="6459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«За значком всей семьей!»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0432" y="4122435"/>
            <a:ext cx="2944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МАДОУ детский сад № 47: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Поляная Л.В.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Пользователь\Desktop\фото поляная\attachment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1308170"/>
            <a:ext cx="2515090" cy="3737595"/>
          </a:xfrm>
          <a:prstGeom prst="rect">
            <a:avLst/>
          </a:prstGeom>
          <a:noFill/>
          <a:ln w="79375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1920" y="459011"/>
            <a:ext cx="4152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Тренировки с родителями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фото поляная\attachment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090420"/>
            <a:ext cx="139215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фото поляная\attachm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1179091"/>
            <a:ext cx="1492193" cy="200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фото поляная\attachment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86" y="891059"/>
            <a:ext cx="1449223" cy="22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фото поляная\attachment (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3371740"/>
            <a:ext cx="3260464" cy="19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фото поляная\attachment (4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88" y="1179091"/>
            <a:ext cx="2591852" cy="421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ользователь\Desktop\фото поляная\attachment (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3240900"/>
            <a:ext cx="2754361" cy="21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фото поляная\attachment (9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40" y="1077993"/>
            <a:ext cx="1334794" cy="21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1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172A0D-0D01-4ADA-95D6-EC689BE2C337}" type="slidenum">
              <a:t>11</a:t>
            </a:fld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035" y="3535306"/>
            <a:ext cx="2217212" cy="184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Пользователь\Desktop\фото гто\IMG_53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99" y="387003"/>
            <a:ext cx="2553485" cy="29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263" y="215309"/>
            <a:ext cx="2865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Банк достижений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73B5~1\AppData\Local\Temp\Rar$DRa900.3049\IMG-20230222-WA01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58" y="2140051"/>
            <a:ext cx="1491898" cy="33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3B5~1\AppData\Local\Temp\Rar$DRa900.6777\IMG-20230222-WA00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71" y="2783087"/>
            <a:ext cx="1770840" cy="235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esktop\фото поляная\IMG_20230216_094937_resized_20230227_0906585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7265" y="-143945"/>
            <a:ext cx="2329009" cy="310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фото поляная\IMG_53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5" y="738529"/>
            <a:ext cx="2892056" cy="372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92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A52166D-4A1D-48E3-B8AB-455E16EEFDEF}" type="datetimeFigureOut">
              <a:t>22.02.2023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DC180AA-ED41-491D-A59E-87014D201777}" type="slidenum">
              <a:t>12</a:t>
            </a:fld>
            <a:endParaRPr lang="ru-RU"/>
          </a:p>
        </p:txBody>
      </p:sp>
      <p:pic>
        <p:nvPicPr>
          <p:cNvPr id="3075" name="Picture 3" descr="C:\Users\CDF8~1\AppData\Local\Temp\Rar$DRa0.952\IMG_20230221_110543_resized_20230222_122300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157738"/>
            <a:ext cx="3096344" cy="340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DF8~1\AppData\Local\Temp\Rar$DRa0.884\IMG_20230221_110517_resized_20230222_1223006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47" y="1157738"/>
            <a:ext cx="3200283" cy="340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52080" y="164732"/>
            <a:ext cx="3507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Ведение чек листа!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8" name="Picture 6" descr="C:\Users\CDF8~1\AppData\Local\Temp\Rar$DRa0.283\IMG-20230217-WA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50" y="1179091"/>
            <a:ext cx="2467951" cy="340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89C9EF-1154-4D64-91F9-69946903353B}" type="slidenum">
              <a:t>13</a:t>
            </a:fld>
            <a:endParaRPr lang="ru-RU"/>
          </a:p>
        </p:txBody>
      </p:sp>
      <p:pic>
        <p:nvPicPr>
          <p:cNvPr id="6149" name="Picture 5" descr="C:\Users\CDF8~1\AppData\Local\Temp\Rar$DRa0.158\IMG_20230221_112355_resized_20230222_013143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5" y="891058"/>
            <a:ext cx="3730879" cy="459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5976" y="233887"/>
            <a:ext cx="5059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Подведение итогов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тренировок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фото гто\IMG_5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891058"/>
            <a:ext cx="4104456" cy="459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13A6A4-9FE1-4B6C-85A1-2BB34ED07BA6}" type="slidenum">
              <a:t>14</a:t>
            </a:fld>
            <a:endParaRPr lang="ru-RU"/>
          </a:p>
        </p:txBody>
      </p:sp>
      <p:pic>
        <p:nvPicPr>
          <p:cNvPr id="8194" name="Picture 2" descr="C:\Users\CDF8~1\AppData\Local\Temp\Rar$DRa0.391\IMG_20230221_105530_resized_20230222_122302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1107083"/>
            <a:ext cx="5287214" cy="413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CDF8~1\AppData\Local\Temp\Rar$DRa0.103\IMG_20230221_110207_resized_20230222_122236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54" y="1467123"/>
            <a:ext cx="334356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1880" y="303293"/>
            <a:ext cx="2459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Готовы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0378845-D256-41D4-8A7D-ECAE985E4107}" type="datetimeFigureOut">
              <a:t>22.02.2023</a:t>
            </a:fld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8EC7E5-EC9E-40C8-B4E4-A8D1A4640920}" type="slidenum">
              <a:t>15</a:t>
            </a:fld>
            <a:endParaRPr lang="ru-RU"/>
          </a:p>
        </p:txBody>
      </p:sp>
      <p:pic>
        <p:nvPicPr>
          <p:cNvPr id="7170" name="Picture 2" descr="C:\Users\CDF8~1\AppData\Local\Temp\Rar$DRa1.681\IMG_20230221_105815_resized_20230222_122302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9" y="531021"/>
            <a:ext cx="322194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CDF8~1\AppData\Local\Temp\Rar$DRa0.707\IMG_20230221_105847_resized_20230222_122235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549" y="531021"/>
            <a:ext cx="5329436" cy="42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8973" y="387003"/>
            <a:ext cx="1459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фото поляная\attachment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2" y="1207843"/>
            <a:ext cx="269775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фото поляная\attachment (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55" y="1246672"/>
            <a:ext cx="2643675" cy="352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фото поляная\IMG_57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94" y="1395114"/>
            <a:ext cx="3528391" cy="31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00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DFDE8D-D9C4-4237-99B8-60F98DC33BB7}" type="slidenum">
              <a:t>17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7784" y="2573066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фото гто\IMG_5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314995"/>
            <a:ext cx="4046010" cy="5113224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4EF58A-BCBA-409B-954F-B704AE3D030B}" type="slidenum">
              <a:t>2</a:t>
            </a:fld>
            <a:endParaRPr lang="ru-RU"/>
          </a:p>
        </p:txBody>
      </p:sp>
      <p:pic>
        <p:nvPicPr>
          <p:cNvPr id="3074" name="Picture 2" descr="C:\Users\Пользователь\Desktop\фото гто\IMG_5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194" y="1609799"/>
            <a:ext cx="4443471" cy="333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фото гто\IMG_5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9205" y="1127482"/>
            <a:ext cx="4968854" cy="37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1931" y="275542"/>
            <a:ext cx="2731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Точка удивления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фото поляная\attachment (8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97" y="1264977"/>
            <a:ext cx="4104456" cy="420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264977"/>
            <a:ext cx="4307654" cy="423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7864" y="531019"/>
            <a:ext cx="422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Выяснили,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знают дети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Пользователь\Desktop\фото гто\IMG_5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758" y="1983181"/>
            <a:ext cx="35523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фото гто\IMG_5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57038" y="1695149"/>
            <a:ext cx="3552396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815" y="603027"/>
            <a:ext cx="4085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гости к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подготовишкам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ользователь\Desktop\фото поляная\IMG_20230221_115718_resized_20230227_101223302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92" y="1126247"/>
            <a:ext cx="3225987" cy="43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14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1880" y="1976769"/>
            <a:ext cx="179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ользователь\Desktop\фото гто\IMG_5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7202" y="1212161"/>
            <a:ext cx="4297011" cy="32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832" y="2823540"/>
            <a:ext cx="378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Захотели получить такой значок!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4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768" y="0"/>
            <a:ext cx="965139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положительную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мотивацию у  дошкольников для занятий физкультурой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спортом в условиях внедрения Всероссийского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изкультурно- спортивного комплекса ГТО.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тренироваться ,что бы получить значки ГТО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формировать у дошкольников первоначальные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знания о ГТО;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приобщать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дошкольников к физической культуре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и здоровому образу жизни;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воспитывать патриотизм, гордость за свою страну,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позитивное отношение к занятиям спортом и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физической культуре.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3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7848624" y="147067"/>
            <a:ext cx="1663361" cy="490382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4AEAB9-E751-420C-8C7A-91E254E7C6DD}" type="slidenum">
              <a:t>7</a:t>
            </a:fld>
            <a:endParaRPr lang="ru-RU" dirty="0"/>
          </a:p>
        </p:txBody>
      </p:sp>
      <p:pic>
        <p:nvPicPr>
          <p:cNvPr id="2055" name="Picture 7" descr="C:\Users\CDF8~1\AppData\Local\Temp\Rar$DRa0.314\IMG_20230216_093306_resized_20230222_010558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170979"/>
            <a:ext cx="4529470" cy="51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7864" y="170979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Планирование :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800" y="1060624"/>
            <a:ext cx="46085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1.Узнать больше о ГТО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 пригласить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физ.инструктора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2.Нужно устроить тренировку.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-Можно устроить тренировки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детском саду (в спорт зале, на спортивной площадке во дворе сада, на площадке группы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Попросить родителей помочь с тренировками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3.Создать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банк достижений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4.Решили записывать результаты тренировок( Чек лист)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5.Итоговое мероприятие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(устроить проверку « Готовы ли мы?»)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7848624" y="147067"/>
            <a:ext cx="1663361" cy="490382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4AEAB9-E751-420C-8C7A-91E254E7C6DD}" type="slidenum"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07864" y="170979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Реализация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проекта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7864" y="110708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Пользователь\Desktop\фото поляная\IMG_5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027" y="1827377"/>
            <a:ext cx="3926952" cy="30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ото поляная\IMG_5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65267" y="1889451"/>
            <a:ext cx="3926954" cy="294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фото поляная\IMG_56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8529" y="1861633"/>
            <a:ext cx="3887668" cy="291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C:\Users\CDF8~1\AppData\Local\Temp\Rar$DRa1.546\IMG-20230214-WA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82" y="98971"/>
            <a:ext cx="1836525" cy="24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C:\Users\CDF8~1\AppData\Local\Temp\Rar$DRa0.085\IMG-20210406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9" y="2835275"/>
            <a:ext cx="183620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0015" y="391869"/>
            <a:ext cx="3163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Тренировки в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саду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фото поляная\IMG_5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566" y="411020"/>
            <a:ext cx="2441893" cy="183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ото поляная\IMG_5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4452" y="1885574"/>
            <a:ext cx="2831139" cy="212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фото поляная\IMG_57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4372" y="1885572"/>
            <a:ext cx="2831141" cy="21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фото поляная\IMG_57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12805" y="3087481"/>
            <a:ext cx="2591814" cy="19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1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206</Words>
  <Application>Microsoft Office PowerPoint</Application>
  <PresentationFormat>Произвольный</PresentationFormat>
  <Paragraphs>57</Paragraphs>
  <Slides>17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Эркер</vt:lpstr>
      <vt:lpstr>1_Эркер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Curve</dc:title>
  <dc:creator>Методист</dc:creator>
  <cp:lastModifiedBy>Пользователь</cp:lastModifiedBy>
  <cp:revision>66</cp:revision>
  <dcterms:created xsi:type="dcterms:W3CDTF">2023-02-20T10:56:52Z</dcterms:created>
  <dcterms:modified xsi:type="dcterms:W3CDTF">2023-03-01T14:31:02Z</dcterms:modified>
</cp:coreProperties>
</file>